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B35F99-359F-E0C3-2B0D-F2DD86149A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5E1E11B-DB42-5CE4-9562-387F132374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8E7085-A9CD-A5CE-731A-4458186DE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8C4BC3-C2E7-FF65-AF66-F95448584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741590-8E40-97A3-944E-48D6FB82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089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253B05-BBBF-45E2-0427-99E5B4A5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0FE7538-7264-92ED-1D48-1FB646CB6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17AD79-42D1-D7BE-96FA-5A755E2AA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F472B3-E6C7-F467-A4A4-35DAEB00E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82F7CD-E413-6D11-1C04-C021A6653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60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BDF4125-5B32-8613-AC43-E5EAEA28A6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12AE7CF-1670-9C7D-5167-339FB0450A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11FF7D-3DDE-57ED-19CB-ECA9613A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557B54-600E-46C1-2563-65166CAF9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511D7F-24D7-6E71-A611-96B22A2A9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22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1BE9F2-7127-FD84-D677-A0B4FCEF6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C925EE-E44D-3E53-B462-F5D5EDB79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4C53DE-6E64-E1ED-8410-57484E254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DB19FE-A9A6-D50C-3630-19B4F3CB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C05415-92DF-F3B0-4EE7-15981598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500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A97EA-0B83-5266-5420-697D8EF6A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930ED6-BBDF-A955-03C8-2DD0241CA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2F52DC-3A0F-F1E2-ED8D-2B6B897F1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8A960A-2D50-D428-2554-C7C7218A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3DC95F-5B7E-9D13-5DE3-E39E64FDB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38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E42EAF-0350-5EF9-2C96-153CABF90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21AC60-5CD7-DE56-65DE-5650E081BF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253009-2AA4-4A90-0B4F-F53E8B9A1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D74ECF-A552-8C25-A804-360A7DB59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8A9AC7-5A28-9274-51F2-A50562F1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542B42-42B0-73B3-2816-92800E95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34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BAD27C-A437-89C7-C46F-F44530EA3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BDE382-3948-704C-FA56-9A394D46A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E513D63-2BB3-8AA9-D881-79FB18BA27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25E951D-DF08-4905-903B-A629FB86FA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7CCE073-2C61-A74A-9FF6-591F80BA9B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63120E-1D57-32A4-3E7D-A9744889A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D1BDB6D-B196-8D50-BB11-5B845FD1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1A79B40-6B62-7516-C949-0E98955AE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231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833C61-847E-706B-843F-C69B7BF05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574F4F-6D9E-4539-7B6E-2BBE46CA7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17692AC-2EEB-1B9E-EFC7-C09F8B06C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9F0C935-B847-E67C-9C2F-1F2F2FB4D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64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A67357-622C-D76B-9E69-4AB0368FB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B26C77-4968-8E6E-C68B-2CEE507ED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032092-EA39-CB78-C9E3-B1769D550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53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33EE02-AB6A-86F4-7D05-AB1283B6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6DC3A9-D04B-0D11-AA90-91334398E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9FE65A-90D9-EAAD-5791-588CECD21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7B6E18-B6A2-E426-D1FA-14F0FBB13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35A139-58C6-CE23-97F0-22571D7B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437EC8-439A-071C-CE92-7256B6E8C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64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B001FB-B7F7-6379-2AC6-C8F5EA76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2E9E8AE-FA7D-3BBE-942E-8CFE45D3BA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3A60A2-E5AB-6EA0-093B-9B03BFE44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C598EE3-9503-F0B1-2FEA-320EE1F5E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9EED5E-A66F-C846-FDEB-6ED9FC94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3A94DE-2D7E-BC3C-CA65-E02AA0B1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3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7338D5-AA35-5B6C-2664-E60C2FFB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59295B-0C87-DF30-51FC-1C07F48CF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88B305-C508-CD24-3048-DD45DBAC41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ED8AFC-8419-47BB-B2C7-88F7ED8B15A3}" type="datetimeFigureOut">
              <a:rPr lang="fr-FR" smtClean="0"/>
              <a:t>31/05/2025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03E9BB-E5C6-17CB-B2AA-2917AC2A5B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F5C002-4BD4-03AB-B041-5401BAFDF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17D670-6ED5-4150-938D-2E386E7C7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35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0DA339-238A-3CBC-DDA9-2A37AE812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0E18B9F-1ED7-04F8-405F-100A24CE57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fr-FR" sz="2800">
                <a:solidFill>
                  <a:schemeClr val="tx2"/>
                </a:solidFill>
              </a:rPr>
              <a:t>Projet de construction du</a:t>
            </a:r>
            <a:br>
              <a:rPr lang="fr-FR" sz="2800">
                <a:solidFill>
                  <a:schemeClr val="tx2"/>
                </a:solidFill>
              </a:rPr>
            </a:br>
            <a:r>
              <a:rPr lang="fr-FR" sz="2800">
                <a:solidFill>
                  <a:schemeClr val="tx2"/>
                </a:solidFill>
              </a:rPr>
              <a:t>LEARNING CENTER</a:t>
            </a:r>
            <a:br>
              <a:rPr lang="fr-FR" sz="2800">
                <a:solidFill>
                  <a:schemeClr val="tx2"/>
                </a:solidFill>
              </a:rPr>
            </a:br>
            <a:r>
              <a:rPr lang="fr-FR" sz="2800">
                <a:solidFill>
                  <a:schemeClr val="tx2"/>
                </a:solidFill>
              </a:rPr>
              <a:t>de l’Université Évry Paris-Saclay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86BFBB-E491-EC91-FF63-1BCB1BDE78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r>
              <a:rPr lang="fr-FR" sz="1400">
                <a:solidFill>
                  <a:schemeClr val="tx2"/>
                </a:solidFill>
              </a:rPr>
              <a:t>Cadre des références a remplir</a:t>
            </a:r>
          </a:p>
          <a:p>
            <a:pPr algn="l"/>
            <a:r>
              <a:rPr lang="fr-FR" sz="1400">
                <a:solidFill>
                  <a:schemeClr val="tx2"/>
                </a:solidFill>
              </a:rPr>
              <a:t>(une image au choix par référence avec en titre le nom de l’opération)</a:t>
            </a:r>
          </a:p>
        </p:txBody>
      </p:sp>
      <p:pic>
        <p:nvPicPr>
          <p:cNvPr id="6" name="Image 5" descr="Une image contenant texte, Police, Graphique, logo&#10;&#10;Le contenu généré par l’IA peut être incorrect.">
            <a:extLst>
              <a:ext uri="{FF2B5EF4-FFF2-40B4-BE49-F238E27FC236}">
                <a16:creationId xmlns:a16="http://schemas.microsoft.com/office/drawing/2014/main" id="{CE5764A0-0F10-A566-C787-1966CBEB0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70" y="2845583"/>
            <a:ext cx="4141760" cy="2081234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6173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B2FD2-44FC-3DB6-C71B-8739AB31B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7FA5236B-D9B6-F7E8-A064-7A925B8F5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133" y="347136"/>
            <a:ext cx="11057467" cy="1655762"/>
          </a:xfrm>
        </p:spPr>
        <p:txBody>
          <a:bodyPr/>
          <a:lstStyle/>
          <a:p>
            <a:pPr algn="l"/>
            <a:r>
              <a:rPr lang="fr-FR" dirty="0"/>
              <a:t>Référence 1 de l’architecte mandataire</a:t>
            </a:r>
          </a:p>
          <a:p>
            <a:pPr algn="l"/>
            <a:r>
              <a:rPr lang="fr-FR" dirty="0"/>
              <a:t>Nom de l’opération : ……………………………………………………………………………..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F10CAA-A7F7-6460-4EFD-5AFCDA9F599F}"/>
              </a:ext>
            </a:extLst>
          </p:cNvPr>
          <p:cNvSpPr/>
          <p:nvPr/>
        </p:nvSpPr>
        <p:spPr>
          <a:xfrm>
            <a:off x="406399" y="253999"/>
            <a:ext cx="11523134" cy="6265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12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3E735-A15E-C0F0-1B0A-DD52E6B35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59D6009-705F-85FF-CB35-D19315230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133" y="347136"/>
            <a:ext cx="11057467" cy="1655762"/>
          </a:xfrm>
        </p:spPr>
        <p:txBody>
          <a:bodyPr/>
          <a:lstStyle/>
          <a:p>
            <a:pPr algn="l"/>
            <a:r>
              <a:rPr lang="fr-FR" dirty="0"/>
              <a:t>Référence 2 de l’architecte mandataire</a:t>
            </a:r>
          </a:p>
          <a:p>
            <a:pPr algn="l"/>
            <a:r>
              <a:rPr lang="fr-FR" dirty="0"/>
              <a:t>Nom de l’opération : ……………………………………………………………………………..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167734-834C-65E6-CEA4-3FF757BED42D}"/>
              </a:ext>
            </a:extLst>
          </p:cNvPr>
          <p:cNvSpPr/>
          <p:nvPr/>
        </p:nvSpPr>
        <p:spPr>
          <a:xfrm>
            <a:off x="406399" y="253999"/>
            <a:ext cx="11523134" cy="6265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015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0A205-C20F-49DB-3DCB-D764540F1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1E903BF0-D27D-47DD-77AA-52F45ABC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133" y="347136"/>
            <a:ext cx="11057467" cy="1655762"/>
          </a:xfrm>
        </p:spPr>
        <p:txBody>
          <a:bodyPr/>
          <a:lstStyle/>
          <a:p>
            <a:pPr algn="l"/>
            <a:r>
              <a:rPr lang="fr-FR" dirty="0"/>
              <a:t>Référence 3 de l’architecte mandataire</a:t>
            </a:r>
          </a:p>
          <a:p>
            <a:pPr algn="l"/>
            <a:r>
              <a:rPr lang="fr-FR" dirty="0"/>
              <a:t>Nom de l’opération : ……………………………………………………………………………..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C45F8C-79A8-598C-2C91-487E79484FA2}"/>
              </a:ext>
            </a:extLst>
          </p:cNvPr>
          <p:cNvSpPr/>
          <p:nvPr/>
        </p:nvSpPr>
        <p:spPr>
          <a:xfrm>
            <a:off x="406399" y="253999"/>
            <a:ext cx="11523134" cy="6265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67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C18B1-A0D6-D20C-7AB1-BF45ACF82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7187FDC-2373-8CE3-1AA0-3494745027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133" y="347136"/>
            <a:ext cx="11057467" cy="1655762"/>
          </a:xfrm>
        </p:spPr>
        <p:txBody>
          <a:bodyPr/>
          <a:lstStyle/>
          <a:p>
            <a:pPr algn="l"/>
            <a:r>
              <a:rPr lang="fr-FR" dirty="0"/>
              <a:t>Référence de l’Ingénierie génie climatique et optimisation énergétique : traitement d’air, traitement d’eau, courants forts et faibles, chauffage, climatisation, ventilation..., </a:t>
            </a:r>
          </a:p>
          <a:p>
            <a:pPr algn="l"/>
            <a:r>
              <a:rPr lang="fr-FR" dirty="0"/>
              <a:t>Nom de l’opération : ……………………………………………………………………………..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2E85F1-83D3-1FB0-8F31-7DDF50F3BE27}"/>
              </a:ext>
            </a:extLst>
          </p:cNvPr>
          <p:cNvSpPr/>
          <p:nvPr/>
        </p:nvSpPr>
        <p:spPr>
          <a:xfrm>
            <a:off x="406399" y="253999"/>
            <a:ext cx="11523134" cy="6265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714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331F0-5B6E-F4C0-8A59-3B52AC09C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4F9E3A1-09D7-06BE-6198-849A614156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133" y="347136"/>
            <a:ext cx="11057467" cy="1655762"/>
          </a:xfrm>
        </p:spPr>
        <p:txBody>
          <a:bodyPr/>
          <a:lstStyle/>
          <a:p>
            <a:pPr algn="l"/>
            <a:r>
              <a:rPr lang="fr-FR" dirty="0"/>
              <a:t>Référence de l’Ingénierie de la performance énergétique du bâtiment et démarche environnementale / bas carbone / développement durable</a:t>
            </a:r>
          </a:p>
          <a:p>
            <a:pPr algn="l"/>
            <a:r>
              <a:rPr lang="fr-FR" dirty="0"/>
              <a:t>Nom de l’opération : ……………………………………………………………………………..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569532-7965-AB65-0FEB-20C293992885}"/>
              </a:ext>
            </a:extLst>
          </p:cNvPr>
          <p:cNvSpPr/>
          <p:nvPr/>
        </p:nvSpPr>
        <p:spPr>
          <a:xfrm>
            <a:off x="406399" y="253999"/>
            <a:ext cx="11523134" cy="6265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4709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112</Words>
  <Application>Microsoft Office PowerPoint</Application>
  <PresentationFormat>Grand écran</PresentationFormat>
  <Paragraphs>12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Projet de construction du LEARNING CENTER de l’Université Évry Paris-Saclay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de construction du LEARNING CENTER de l’Université Évry Paris-Saclay</dc:title>
  <dc:creator>Pauline Raffalli</dc:creator>
  <cp:lastModifiedBy>Nicolas Dauphin</cp:lastModifiedBy>
  <cp:revision>2</cp:revision>
  <dcterms:created xsi:type="dcterms:W3CDTF">2025-05-28T18:25:20Z</dcterms:created>
  <dcterms:modified xsi:type="dcterms:W3CDTF">2025-05-31T14:05:19Z</dcterms:modified>
</cp:coreProperties>
</file>